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f17b2636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f17b2636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f17b2636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f17b2636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585c0be58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585c0be5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78e121d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78e121d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797ef96c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797ef96c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585c0be58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585c0be5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594dca864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594dca864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594dca864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594dca864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594dca864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594dca864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585c0be58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585c0be58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gif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Store Analysis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Aly, Chloe, Jack, Rachel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Regression Recommendations </a:t>
            </a:r>
            <a:endParaRPr/>
          </a:p>
        </p:txBody>
      </p:sp>
      <p:sp>
        <p:nvSpPr>
          <p:cNvPr id="204" name="Google Shape;204;p22"/>
          <p:cNvSpPr txBox="1"/>
          <p:nvPr>
            <p:ph idx="1" type="body"/>
          </p:nvPr>
        </p:nvSpPr>
        <p:spPr>
          <a:xfrm>
            <a:off x="604325" y="1567550"/>
            <a:ext cx="48708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the regression analysis we recommend that the store manager create ads/posters for the store to promote/encourage consumers to buy beer for the weekend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 campaigns promoting beer and sunday football games may also be useful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Adding coupons for beer on the weekends to encourage purchases  could also increase sales</a:t>
            </a:r>
            <a:endParaRPr/>
          </a:p>
        </p:txBody>
      </p:sp>
      <p:pic>
        <p:nvPicPr>
          <p:cNvPr id="205" name="Google Shape;2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375" y="586250"/>
            <a:ext cx="243840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9500" y="2876275"/>
            <a:ext cx="294322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>
            <p:ph idx="1" type="body"/>
          </p:nvPr>
        </p:nvSpPr>
        <p:spPr>
          <a:xfrm>
            <a:off x="1187850" y="1116150"/>
            <a:ext cx="7038900" cy="29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/>
              <a:t>Thank you for your time!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Association Analysis MyStore</a:t>
            </a:r>
            <a:endParaRPr sz="2600"/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25" y="1115968"/>
            <a:ext cx="3826025" cy="158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9751" y="1115975"/>
            <a:ext cx="3636080" cy="15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6837" y="3009225"/>
            <a:ext cx="3760224" cy="195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Association Analysis Findings</a:t>
            </a:r>
            <a:endParaRPr/>
          </a:p>
        </p:txBody>
      </p:sp>
      <p:sp>
        <p:nvSpPr>
          <p:cNvPr id="149" name="Google Shape;149;p15"/>
          <p:cNvSpPr txBox="1"/>
          <p:nvPr>
            <p:ph idx="2" type="body"/>
          </p:nvPr>
        </p:nvSpPr>
        <p:spPr>
          <a:xfrm>
            <a:off x="5501271" y="151080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About 57% of the time, a customer who bought Kodiak smokeless tobacco, also bought Grizzly smokeless tobacco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About 70% of the time, a customer who bought Grizzly mint, also bought Grizzly wintergreen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As a result, the store manager should put the items with a strong association next to each other, making  it easy for the customer to find.</a:t>
            </a: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700" y="1056150"/>
            <a:ext cx="4160173" cy="175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825" y="3009500"/>
            <a:ext cx="4509050" cy="197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Association Analysis Findings (cont.)</a:t>
            </a:r>
            <a:endParaRPr/>
          </a:p>
        </p:txBody>
      </p:sp>
      <p:sp>
        <p:nvSpPr>
          <p:cNvPr id="157" name="Google Shape;157;p16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Looking at many of the high confidence intervals, a coupon was used.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For example, 90.42% of the time, when someone purchased Original Blend, it was with a $3.50 coupon.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As a result, the store manager should continue to provide these coupons.</a:t>
            </a:r>
            <a:endParaRPr/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53975"/>
            <a:ext cx="4628419" cy="218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1247913" y="3751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Tree</a:t>
            </a: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400" y="127975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225" y="1761950"/>
            <a:ext cx="4557300" cy="32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0400" y="932088"/>
            <a:ext cx="206692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/>
        </p:nvSpPr>
        <p:spPr>
          <a:xfrm>
            <a:off x="4818000" y="1524200"/>
            <a:ext cx="40404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Classification was only wrong about 1.6% of the time, but this was essentially equal to the amount of carts containing beer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strongest path did not use the Day_of_Week variable - 97.7% of purchases between $82.90 and $ 1,168.7 did not contain beer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Any leaves that would predict the purchase of beer have small counts (ex: 5 carts, 60% of which contain beer)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Look into methods of increasing beer sales through targeting consumers that fit predictors for buying beer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2998" y="145463"/>
            <a:ext cx="2439300" cy="13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type="title"/>
          </p:nvPr>
        </p:nvSpPr>
        <p:spPr>
          <a:xfrm>
            <a:off x="1309900" y="6547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Tree 2</a:t>
            </a:r>
            <a:endParaRPr/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25" y="1621375"/>
            <a:ext cx="3243550" cy="32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0825" y="654725"/>
            <a:ext cx="2329475" cy="6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/>
        </p:nvSpPr>
        <p:spPr>
          <a:xfrm>
            <a:off x="3924300" y="1568825"/>
            <a:ext cx="47592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Effect of the day of the week and time of day on whether a big purchase was made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Misclassification rate of about 38%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general, big purchases occurred in the middle of the day between 10am and 7pm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Day of the week mattered more for purchases after 2pm -- on Sunday, large purchases typically occur before 6pm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model could be used to make staffing decisions based on when lots of large purchases tend to be made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 Analysis</a:t>
            </a:r>
            <a:endParaRPr/>
          </a:p>
        </p:txBody>
      </p:sp>
      <p:sp>
        <p:nvSpPr>
          <p:cNvPr id="182" name="Google Shape;182;p19"/>
          <p:cNvSpPr txBox="1"/>
          <p:nvPr>
            <p:ph idx="1" type="body"/>
          </p:nvPr>
        </p:nvSpPr>
        <p:spPr>
          <a:xfrm>
            <a:off x="1168800" y="906025"/>
            <a:ext cx="3403200" cy="2911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Based on the mean statistics that resulted from the cluster analysis there were no mean returns on the items bought.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biggest segment is segment 3 with 9.53 items with the amount of $105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second largest segment is segment 6.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Segment 6 consisted of 30 items in a cart totaling to around $389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Delete from mystorebeer where order dept_nbr = 99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Segment 1 contained large amounts of cigarette purchases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725" y="611075"/>
            <a:ext cx="4330827" cy="120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0700" y="1977325"/>
            <a:ext cx="4400874" cy="13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5675" y="3449675"/>
            <a:ext cx="4400873" cy="15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 recommendations</a:t>
            </a:r>
            <a:endParaRPr/>
          </a:p>
        </p:txBody>
      </p:sp>
      <p:sp>
        <p:nvSpPr>
          <p:cNvPr id="191" name="Google Shape;191;p20"/>
          <p:cNvSpPr txBox="1"/>
          <p:nvPr>
            <p:ph idx="1" type="body"/>
          </p:nvPr>
        </p:nvSpPr>
        <p:spPr>
          <a:xfrm>
            <a:off x="1297500" y="2220550"/>
            <a:ext cx="7038900" cy="12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Based on the cluster analysis it would be beneficial to put more emphasis on the low priced items as its the most abundant segment.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mid-ranged market is lower than the rest so marketing in the sector could bring in new sales and customers.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Regression Analysis</a:t>
            </a:r>
            <a:endParaRPr/>
          </a:p>
        </p:txBody>
      </p:sp>
      <p:sp>
        <p:nvSpPr>
          <p:cNvPr id="197" name="Google Shape;197;p21"/>
          <p:cNvSpPr txBox="1"/>
          <p:nvPr>
            <p:ph idx="1" type="body"/>
          </p:nvPr>
        </p:nvSpPr>
        <p:spPr>
          <a:xfrm>
            <a:off x="1297500" y="1307850"/>
            <a:ext cx="3122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days of the week with the higher chi-square value have the highest influence on whether your visit contains beer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can see that Friday and Sunday have the highest values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weekend and the days leading up to the weekend have highest values overall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Therefore, Thursday, Friday, Saturday, Sunday have the highest influence on beer purchases</a:t>
            </a:r>
            <a:endParaRPr/>
          </a:p>
        </p:txBody>
      </p:sp>
      <p:pic>
        <p:nvPicPr>
          <p:cNvPr id="198" name="Google Shape;1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525" y="1245675"/>
            <a:ext cx="4062950" cy="282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